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314" r:id="rId2"/>
    <p:sldId id="308" r:id="rId3"/>
    <p:sldId id="309" r:id="rId4"/>
    <p:sldId id="310" r:id="rId5"/>
    <p:sldId id="311" r:id="rId6"/>
    <p:sldId id="312" r:id="rId7"/>
    <p:sldId id="313" r:id="rId8"/>
    <p:sldId id="306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75BD"/>
    <a:srgbClr val="BF1E2E"/>
    <a:srgbClr val="FCE8EA"/>
    <a:srgbClr val="F5BDC2"/>
    <a:srgbClr val="8CC63E"/>
    <a:srgbClr val="FE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96247" autoAdjust="0"/>
  </p:normalViewPr>
  <p:slideViewPr>
    <p:cSldViewPr snapToGrid="0">
      <p:cViewPr>
        <p:scale>
          <a:sx n="75" d="100"/>
          <a:sy n="75" d="100"/>
        </p:scale>
        <p:origin x="1056" y="7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305B9D5B-6AD7-DE69-90A9-A44B42B24D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8B99A76-58B6-4386-95D7-C1BFF56511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2C08A-D5DC-44CA-90C9-24F072F594C5}" type="datetimeFigureOut">
              <a:rPr lang="tr-TR" smtClean="0"/>
              <a:t>18.03.2026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93D5DF2-88C7-5F8E-8F75-AF29FDDBCA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686152F-3BC2-A1FF-9E24-7E32FF82AC7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47459-D30C-4060-9A02-03614396E2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5976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>
            <a:extLst>
              <a:ext uri="{FF2B5EF4-FFF2-40B4-BE49-F238E27FC236}">
                <a16:creationId xmlns:a16="http://schemas.microsoft.com/office/drawing/2014/main" id="{21C24B7F-2E93-4C78-B64A-708F3EA71A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7D90F24-35C4-40EA-A8D8-121E70E737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tr-TR" dirty="0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CA59D48-95A1-452B-A3DC-3CC682A25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dirty="0"/>
              <a:t>Asıl alt başlık stilini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2757592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>
            <a:extLst>
              <a:ext uri="{FF2B5EF4-FFF2-40B4-BE49-F238E27FC236}">
                <a16:creationId xmlns:a16="http://schemas.microsoft.com/office/drawing/2014/main" id="{A6C28FC9-BAE4-4955-B57A-92EE03D802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3B719D2A-8419-413A-934F-8D3558850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dirty="0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A6ACE53-1BFC-4A15-A2B4-6CA4846B2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2732921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29C142F2-5D81-64C5-1925-A4D13D5A1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BAA4D051-B30E-48B0-8BE3-471A55FCC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tr-TR" dirty="0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D2A3CC-1C85-45A7-8616-8CCFC3F04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9713"/>
            <a:ext cx="10515600" cy="4667249"/>
          </a:xfrm>
        </p:spPr>
        <p:txBody>
          <a:bodyPr/>
          <a:lstStyle/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3172855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>
            <a:extLst>
              <a:ext uri="{FF2B5EF4-FFF2-40B4-BE49-F238E27FC236}">
                <a16:creationId xmlns:a16="http://schemas.microsoft.com/office/drawing/2014/main" id="{E9494B04-60A5-4DAD-8EEA-67FDF74B2A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36097309-F903-42C8-940E-48C70D92E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tr-TR" dirty="0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2F2D4A6-8A08-44B2-A78B-F7CF50D0E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A42AEB2-19B0-4D5D-B721-4A7F487DC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1062312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927AA7B9-5FBD-4C4C-B2AA-8ED22354D4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36097309-F903-42C8-940E-48C70D92E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208" y="365125"/>
            <a:ext cx="10515600" cy="1325563"/>
          </a:xfrm>
        </p:spPr>
        <p:txBody>
          <a:bodyPr/>
          <a:lstStyle/>
          <a:p>
            <a:r>
              <a:rPr lang="tr-TR" dirty="0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2F2D4A6-8A08-44B2-A78B-F7CF50D0E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0208" y="1825625"/>
            <a:ext cx="5181600" cy="4351338"/>
          </a:xfrm>
        </p:spPr>
        <p:txBody>
          <a:bodyPr/>
          <a:lstStyle/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A42AEB2-19B0-4D5D-B721-4A7F487DC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4208" y="1825625"/>
            <a:ext cx="5181600" cy="4351338"/>
          </a:xfrm>
        </p:spPr>
        <p:txBody>
          <a:bodyPr/>
          <a:lstStyle/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1196695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>
            <a:extLst>
              <a:ext uri="{FF2B5EF4-FFF2-40B4-BE49-F238E27FC236}">
                <a16:creationId xmlns:a16="http://schemas.microsoft.com/office/drawing/2014/main" id="{6E0D1C52-6FDB-4336-8F95-E43201AF0F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36097309-F903-42C8-940E-48C70D92E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832" y="365125"/>
            <a:ext cx="10515600" cy="1325563"/>
          </a:xfrm>
        </p:spPr>
        <p:txBody>
          <a:bodyPr/>
          <a:lstStyle/>
          <a:p>
            <a:r>
              <a:rPr lang="tr-TR" dirty="0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2F2D4A6-8A08-44B2-A78B-F7CF50D0E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832" y="1825625"/>
            <a:ext cx="5181600" cy="4351338"/>
          </a:xfrm>
        </p:spPr>
        <p:txBody>
          <a:bodyPr/>
          <a:lstStyle/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A42AEB2-19B0-4D5D-B721-4A7F487DC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53832" y="1825625"/>
            <a:ext cx="5181600" cy="4351338"/>
          </a:xfrm>
        </p:spPr>
        <p:txBody>
          <a:bodyPr/>
          <a:lstStyle/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1890029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>
            <a:extLst>
              <a:ext uri="{FF2B5EF4-FFF2-40B4-BE49-F238E27FC236}">
                <a16:creationId xmlns:a16="http://schemas.microsoft.com/office/drawing/2014/main" id="{F3869B6C-A236-42F9-8710-E3FFBA49B0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A6ACE53-1BFC-4A15-A2B4-6CA4846B27D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5664200"/>
            <a:ext cx="10515600" cy="42545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/>
              <a:t>Ders Adı / Öğretim Elemanı</a:t>
            </a:r>
          </a:p>
        </p:txBody>
      </p:sp>
    </p:spTree>
    <p:extLst>
      <p:ext uri="{BB962C8B-B14F-4D97-AF65-F5344CB8AC3E}">
        <p14:creationId xmlns:p14="http://schemas.microsoft.com/office/powerpoint/2010/main" val="241462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F4CD9936-4745-DB05-F0FD-32E933D216A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8CFDD551-E59A-49CD-9CFC-FE94527AD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Birinci Derece Başlık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63FF07F-AA81-48F5-B495-A2DF71574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20899"/>
            <a:ext cx="10515600" cy="4056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8" name="Başlık Yer Tutucusu 1">
            <a:extLst>
              <a:ext uri="{FF2B5EF4-FFF2-40B4-BE49-F238E27FC236}">
                <a16:creationId xmlns:a16="http://schemas.microsoft.com/office/drawing/2014/main" id="{9548FC76-7651-3B63-3F39-E997FA23977B}"/>
              </a:ext>
            </a:extLst>
          </p:cNvPr>
          <p:cNvSpPr txBox="1">
            <a:spLocks/>
          </p:cNvSpPr>
          <p:nvPr userDrawn="1"/>
        </p:nvSpPr>
        <p:spPr>
          <a:xfrm>
            <a:off x="838200" y="1031081"/>
            <a:ext cx="10515600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dirty="0">
                <a:solidFill>
                  <a:srgbClr val="0F75BD"/>
                </a:solidFill>
              </a:rPr>
              <a:t>Alt Başlık</a:t>
            </a:r>
          </a:p>
        </p:txBody>
      </p:sp>
    </p:spTree>
    <p:extLst>
      <p:ext uri="{BB962C8B-B14F-4D97-AF65-F5344CB8AC3E}">
        <p14:creationId xmlns:p14="http://schemas.microsoft.com/office/powerpoint/2010/main" val="16141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60" r:id="rId5"/>
    <p:sldLayoutId id="2147483661" r:id="rId6"/>
    <p:sldLayoutId id="214748366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39A0794A-D59D-B0EF-1851-4EA4011024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Trabzon Üniversitesi</a:t>
            </a:r>
          </a:p>
        </p:txBody>
      </p:sp>
      <p:sp>
        <p:nvSpPr>
          <p:cNvPr id="5" name="Alt Başlık 4">
            <a:extLst>
              <a:ext uri="{FF2B5EF4-FFF2-40B4-BE49-F238E27FC236}">
                <a16:creationId xmlns:a16="http://schemas.microsoft.com/office/drawing/2014/main" id="{11CB61F9-0A91-1FF3-6960-686F49D79A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Uzaktan Eğitim Uygulama ve Araştırma Merkezi</a:t>
            </a:r>
          </a:p>
          <a:p>
            <a:r>
              <a:rPr lang="tr-TR" dirty="0"/>
              <a:t>Sunu Şablonu</a:t>
            </a:r>
          </a:p>
        </p:txBody>
      </p:sp>
    </p:spTree>
    <p:extLst>
      <p:ext uri="{BB962C8B-B14F-4D97-AF65-F5344CB8AC3E}">
        <p14:creationId xmlns:p14="http://schemas.microsoft.com/office/powerpoint/2010/main" val="481825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19CCD0F0-16C7-D5D5-C6BF-9831195EFC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Alt Başlık 4">
            <a:extLst>
              <a:ext uri="{FF2B5EF4-FFF2-40B4-BE49-F238E27FC236}">
                <a16:creationId xmlns:a16="http://schemas.microsoft.com/office/drawing/2014/main" id="{50431A88-9CE1-6ABA-FAB5-EBCE050D26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3112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D73784-F5F9-F011-05F3-28A47BF1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B9B7DFF-ACFE-2CB7-26A5-1403F47904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2178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AA42E32C-651B-1AF2-BACA-1857814D8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8DBD5116-84B6-F3F4-3A50-43F0EE770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4283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07ECC8D8-476A-187A-313B-F0BCB6D57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AA591854-330E-0063-B8E2-68934E2605D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BF93661-95AF-19E4-64AB-1489DA9000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2329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C16B3F7E-2045-53A6-1373-32CE85A70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080806B9-9F04-ACF0-1CE0-C992146933D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E37B185E-B41C-8B00-7114-920EBAB00EE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9860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69D21953-E9C9-EF55-1D6F-062C710E8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E386633B-0180-5E98-0084-F1FF101984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59D9C1CB-B899-EDB6-F169-08ECFAAE427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992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429BA361-2F1C-BD97-BCAD-A513B0CBD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4567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10</Words>
  <Application>Microsoft Office PowerPoint</Application>
  <PresentationFormat>Geniş ekran</PresentationFormat>
  <Paragraphs>3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Office Teması</vt:lpstr>
      <vt:lpstr>Trabzon Üniversitesi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T.C.  TRABZON ÜNİVERSİTESİ</dc:title>
  <dc:creator>sefa özmen</dc:creator>
  <cp:lastModifiedBy>Sefa ÖZMEN</cp:lastModifiedBy>
  <cp:revision>53</cp:revision>
  <dcterms:created xsi:type="dcterms:W3CDTF">2020-01-28T11:34:53Z</dcterms:created>
  <dcterms:modified xsi:type="dcterms:W3CDTF">2026-03-18T10:44:52Z</dcterms:modified>
</cp:coreProperties>
</file>